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32.jpeg" ContentType="image/jpeg"/>
  <Override PartName="/ppt/media/image26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2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Cliquez pour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éditer le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format du </a:t>
            </a:r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texte-titre</a:t>
            </a:r>
            <a:endParaRPr b="0" lang="fr-CH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FAD10DB-7A16-4648-B242-EC85A7CEEEC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CH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85A8890-92AF-4984-9642-29D28FBE765D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4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</p:spPr>
        <p:txBody>
          <a:bodyPr tIns="91440" bIns="91440" anchor="ctr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537A187-1281-4459-AAE1-C9045EE105D5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EE9E9B1-A59E-4742-9DBF-E9AB01E953A3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CH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B504C09-0E7A-48FF-A2D6-B6514B57F054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/>
          <a:p>
            <a:r>
              <a:rPr b="0" lang="fr-CH" sz="36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383CDE2-2317-455F-84B6-C69B389AA518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2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06BA1171-CC17-4CD4-ADDB-2FC57004E734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hyperlink" Target="https://www.maison-travaux.fr/maison-travaux/conseils-pratiques/astuces-deco/conseils-ranger-velo-appartement-221675.html#item=6" TargetMode="External"/><Relationship Id="rId4" Type="http://schemas.openxmlformats.org/officeDocument/2006/relationships/slideLayout" Target="../slideLayouts/slideLayout6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hyperlink" Target="https://www.ge.ch/pourquoi-pas-velo-aujourd-hui-j-essaie/equipement-protection" TargetMode="External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www.ge.ch/pourquoi-pas-velo-aujourd-hui-j-essaie/equipement-protection" TargetMode="External"/><Relationship Id="rId6" Type="http://schemas.openxmlformats.org/officeDocument/2006/relationships/hyperlink" Target="https://www.cyclable.ch/13556-sonnette-electra-ringer-bell.html" TargetMode="External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s://www.cyclable.ch/13556-sonnette-electra-ringer-bell.html" TargetMode="External"/><Relationship Id="rId5" Type="http://schemas.openxmlformats.org/officeDocument/2006/relationships/hyperlink" Target="https://clipartstation.com/bonhomme-noir-clipart/" TargetMode="External"/><Relationship Id="rId6" Type="http://schemas.openxmlformats.org/officeDocument/2006/relationships/hyperlink" Target="https://clipartstation.com/bonhomme-noir-clipart/" TargetMode="External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hyperlink" Target="https://rouleravelo.wordpress.com/2011/08/12/portetoncasque-ca-%E2%80%93-une-campagne-velo-de-la-ville-de-sherbrooke/" TargetMode="External"/><Relationship Id="rId5" Type="http://schemas.openxmlformats.org/officeDocument/2006/relationships/hyperlink" Target="https://www.pinterest.com/pin/303852306101711141/" TargetMode="External"/><Relationship Id="rId6" Type="http://schemas.openxmlformats.org/officeDocument/2006/relationships/hyperlink" Target="https://www.suva.ch/fr-CH/materiel/affiche/voir-et-tre-vu-dans-lobscurite-55287f-34997-34996" TargetMode="External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www.bfu.ch/fr/conseils/casque-de-velo" TargetMode="External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mKWmLLmosmQ" TargetMode="External"/><Relationship Id="rId2" Type="http://schemas.openxmlformats.org/officeDocument/2006/relationships/hyperlink" Target="https://www.youtube.com/watch?v=mKWmLLmosmQ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www.suva.ch/fr-CH/materiel/affiche/voir-et-tre-vu-dans-lobscurite-55287f-34997-34996" TargetMode="External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hyperlink" Target="https://www.bfu.ch/media/tfzhgfjt/breve-securite-visibilite-1811-fr.pdf" TargetMode="External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hyperlink" Target="https://www.bfu.ch/fr/conseils/visible-sur-la-route" TargetMode="External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11760" y="2151000"/>
            <a:ext cx="4259880" cy="841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fr-CH" sz="3000" spc="-1" strike="noStrike">
                <a:solidFill>
                  <a:srgbClr val="000000"/>
                </a:solidFill>
                <a:latin typeface="Arial"/>
                <a:ea typeface="Arial"/>
              </a:rPr>
              <a:t>PARTIE 1 </a:t>
            </a:r>
            <a:br/>
            <a:r>
              <a:rPr b="0" lang="fr-CH" sz="3000" spc="-1" strike="noStrike">
                <a:solidFill>
                  <a:srgbClr val="000000"/>
                </a:solidFill>
                <a:latin typeface="Arial"/>
                <a:ea typeface="Arial"/>
              </a:rPr>
              <a:t>Avant de sortir</a:t>
            </a:r>
            <a:endParaRPr b="0" lang="fr-CH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Google Shape;143;p22" descr=""/>
          <p:cNvPicPr/>
          <p:nvPr/>
        </p:nvPicPr>
        <p:blipFill>
          <a:blip r:embed="rId1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sp>
        <p:nvSpPr>
          <p:cNvPr id="277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573FE5F-AFE3-4F6D-BBCC-C4B43FF5B47D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78" name="Google Shape;145;p22" descr=""/>
          <p:cNvPicPr/>
          <p:nvPr/>
        </p:nvPicPr>
        <p:blipFill>
          <a:blip r:embed="rId2"/>
          <a:srcRect l="0" t="14169" r="0" b="0"/>
          <a:stretch/>
        </p:blipFill>
        <p:spPr>
          <a:xfrm>
            <a:off x="4510440" y="0"/>
            <a:ext cx="4633200" cy="5143320"/>
          </a:xfrm>
          <a:prstGeom prst="rect">
            <a:avLst/>
          </a:prstGeom>
          <a:ln>
            <a:noFill/>
          </a:ln>
        </p:spPr>
      </p:pic>
      <p:sp>
        <p:nvSpPr>
          <p:cNvPr id="279" name="CustomShape 3"/>
          <p:cNvSpPr/>
          <p:nvPr/>
        </p:nvSpPr>
        <p:spPr>
          <a:xfrm>
            <a:off x="8395200" y="4791600"/>
            <a:ext cx="1002240" cy="13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3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311760" y="338400"/>
            <a:ext cx="3999600" cy="4517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À toi de jouer, prépare ton vélo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et ton équipement, et c’est maintenant l’heure de partir en route…</a:t>
            </a: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Mais avant, nous allons vérifier ce que tu as retenu :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Questions 3 à 6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C886EEF-CC0B-47A3-BA1B-BDCBFC69593C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44" name="Google Shape;247;p31" descr=""/>
          <p:cNvPicPr/>
          <p:nvPr/>
        </p:nvPicPr>
        <p:blipFill>
          <a:blip r:embed="rId1"/>
          <a:stretch/>
        </p:blipFill>
        <p:spPr>
          <a:xfrm>
            <a:off x="2267640" y="861120"/>
            <a:ext cx="1081440" cy="689040"/>
          </a:xfrm>
          <a:prstGeom prst="rect">
            <a:avLst/>
          </a:prstGeom>
          <a:ln>
            <a:noFill/>
          </a:ln>
        </p:spPr>
      </p:pic>
      <p:pic>
        <p:nvPicPr>
          <p:cNvPr id="345" name="Google Shape;248;p31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346" name="Google Shape;249;p31" descr=""/>
          <p:cNvPicPr/>
          <p:nvPr/>
        </p:nvPicPr>
        <p:blipFill>
          <a:blip r:embed="rId3"/>
          <a:stretch/>
        </p:blipFill>
        <p:spPr>
          <a:xfrm>
            <a:off x="4836960" y="888840"/>
            <a:ext cx="3416040" cy="3416040"/>
          </a:xfrm>
          <a:prstGeom prst="rect">
            <a:avLst/>
          </a:prstGeom>
          <a:ln>
            <a:noFill/>
          </a:ln>
        </p:spPr>
      </p:pic>
      <p:sp>
        <p:nvSpPr>
          <p:cNvPr id="347" name="CustomShape 3"/>
          <p:cNvSpPr/>
          <p:nvPr/>
        </p:nvSpPr>
        <p:spPr>
          <a:xfrm>
            <a:off x="5461920" y="2834640"/>
            <a:ext cx="905400" cy="90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4"/>
          <p:cNvSpPr/>
          <p:nvPr/>
        </p:nvSpPr>
        <p:spPr>
          <a:xfrm>
            <a:off x="5640480" y="2834640"/>
            <a:ext cx="54828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fr-CH" sz="6000" spc="-1" strike="noStrike">
                <a:solidFill>
                  <a:srgbClr val="ffffff"/>
                </a:solidFill>
                <a:latin typeface="Amatic SC"/>
                <a:ea typeface="Amatic SC"/>
              </a:rPr>
              <a:t>2</a:t>
            </a:r>
            <a:endParaRPr b="0" lang="fr-CH" sz="6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L’équipement obligatoire de mon 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311760" y="1152360"/>
            <a:ext cx="353484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Pneus gonflés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Freins avant et arrière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Lumière continue devant (blanche) et derrière (rouge)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Réflecteurs devant (blanc) et derrière (rouge)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Réflecteurs sur les pédales (orange, mais pas obligatoire sur les vélos de courses)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Google Shape;153;p23" descr=""/>
          <p:cNvPicPr/>
          <p:nvPr/>
        </p:nvPicPr>
        <p:blipFill>
          <a:blip r:embed="rId1"/>
          <a:stretch/>
        </p:blipFill>
        <p:spPr>
          <a:xfrm>
            <a:off x="5710320" y="235440"/>
            <a:ext cx="1081440" cy="689040"/>
          </a:xfrm>
          <a:prstGeom prst="rect">
            <a:avLst/>
          </a:prstGeom>
          <a:ln>
            <a:noFill/>
          </a:ln>
        </p:spPr>
      </p:pic>
      <p:sp>
        <p:nvSpPr>
          <p:cNvPr id="283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98F48B5-E26D-4922-9BC1-F9B08BDD3FC7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84" name="Google Shape;155;p23" descr=""/>
          <p:cNvPicPr/>
          <p:nvPr/>
        </p:nvPicPr>
        <p:blipFill>
          <a:blip r:embed="rId2"/>
          <a:stretch/>
        </p:blipFill>
        <p:spPr>
          <a:xfrm>
            <a:off x="4304880" y="1421640"/>
            <a:ext cx="4716000" cy="2299680"/>
          </a:xfrm>
          <a:prstGeom prst="rect">
            <a:avLst/>
          </a:prstGeom>
          <a:ln>
            <a:noFill/>
          </a:ln>
        </p:spPr>
      </p:pic>
      <p:sp>
        <p:nvSpPr>
          <p:cNvPr id="285" name="CustomShape 4"/>
          <p:cNvSpPr/>
          <p:nvPr/>
        </p:nvSpPr>
        <p:spPr>
          <a:xfrm>
            <a:off x="8062200" y="3558240"/>
            <a:ext cx="108144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3"/>
              </a:rPr>
              <a:t>Source : vélo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286" name="Google Shape;157;p23" descr=""/>
          <p:cNvPicPr/>
          <p:nvPr/>
        </p:nvPicPr>
        <p:blipFill>
          <a:blip r:embed="rId4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L’équipement additionnel de mon  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311760" y="1152360"/>
            <a:ext cx="42598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Sonnette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Catadioptres sur les rayons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Pneus à bandes latérales réfléchissantes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Ecarteur de danger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Google Shape;164;p24" descr=""/>
          <p:cNvPicPr/>
          <p:nvPr/>
        </p:nvPicPr>
        <p:blipFill>
          <a:blip r:embed="rId1"/>
          <a:stretch/>
        </p:blipFill>
        <p:spPr>
          <a:xfrm>
            <a:off x="5810760" y="235440"/>
            <a:ext cx="1081440" cy="689040"/>
          </a:xfrm>
          <a:prstGeom prst="rect">
            <a:avLst/>
          </a:prstGeom>
          <a:ln>
            <a:noFill/>
          </a:ln>
        </p:spPr>
      </p:pic>
      <p:sp>
        <p:nvSpPr>
          <p:cNvPr id="290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9D15008-4975-4789-81F8-1BA5D2B3130A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91" name="Google Shape;166;p24" descr=""/>
          <p:cNvPicPr/>
          <p:nvPr/>
        </p:nvPicPr>
        <p:blipFill>
          <a:blip r:embed="rId2"/>
          <a:stretch/>
        </p:blipFill>
        <p:spPr>
          <a:xfrm>
            <a:off x="7078320" y="1435320"/>
            <a:ext cx="1729800" cy="3133080"/>
          </a:xfrm>
          <a:prstGeom prst="rect">
            <a:avLst/>
          </a:prstGeom>
          <a:ln>
            <a:noFill/>
          </a:ln>
        </p:spPr>
      </p:pic>
      <p:pic>
        <p:nvPicPr>
          <p:cNvPr id="292" name="Google Shape;167;p24" descr=""/>
          <p:cNvPicPr/>
          <p:nvPr/>
        </p:nvPicPr>
        <p:blipFill>
          <a:blip r:embed="rId3"/>
          <a:stretch/>
        </p:blipFill>
        <p:spPr>
          <a:xfrm>
            <a:off x="4966200" y="2419560"/>
            <a:ext cx="2111760" cy="2149200"/>
          </a:xfrm>
          <a:prstGeom prst="rect">
            <a:avLst/>
          </a:prstGeom>
          <a:ln>
            <a:noFill/>
          </a:ln>
        </p:spPr>
      </p:pic>
      <p:pic>
        <p:nvPicPr>
          <p:cNvPr id="293" name="Google Shape;168;p24" descr=""/>
          <p:cNvPicPr/>
          <p:nvPr/>
        </p:nvPicPr>
        <p:blipFill>
          <a:blip r:embed="rId4"/>
          <a:stretch/>
        </p:blipFill>
        <p:spPr>
          <a:xfrm>
            <a:off x="2876400" y="3377160"/>
            <a:ext cx="1603080" cy="1285920"/>
          </a:xfrm>
          <a:prstGeom prst="rect">
            <a:avLst/>
          </a:prstGeom>
          <a:ln>
            <a:noFill/>
          </a:ln>
        </p:spPr>
      </p:pic>
      <p:sp>
        <p:nvSpPr>
          <p:cNvPr id="294" name="CustomShape 4"/>
          <p:cNvSpPr/>
          <p:nvPr/>
        </p:nvSpPr>
        <p:spPr>
          <a:xfrm>
            <a:off x="7078320" y="4573800"/>
            <a:ext cx="223992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Source : roue et vélo</a:t>
            </a:r>
            <a:endParaRPr b="0" lang="fr-CH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6"/>
              </a:rPr>
              <a:t>Source : sonnette</a:t>
            </a:r>
            <a:endParaRPr b="0" lang="fr-CH" sz="1000" spc="-1" strike="noStrike">
              <a:latin typeface="Arial"/>
            </a:endParaRPr>
          </a:p>
        </p:txBody>
      </p:sp>
      <p:sp>
        <p:nvSpPr>
          <p:cNvPr id="295" name="CustomShape 5"/>
          <p:cNvSpPr/>
          <p:nvPr/>
        </p:nvSpPr>
        <p:spPr>
          <a:xfrm>
            <a:off x="5115240" y="4764240"/>
            <a:ext cx="1813320" cy="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Google Shape;171;p24" descr=""/>
          <p:cNvPicPr/>
          <p:nvPr/>
        </p:nvPicPr>
        <p:blipFill>
          <a:blip r:embed="rId7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Et moi dans tout cela, je mets quoi ?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311760" y="1152360"/>
            <a:ext cx="42598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Vêtements clairs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5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599"/>
              </a:spcBef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Casque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5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599"/>
              </a:spcBef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Gilet jaune fluo à bandes réfléchissantes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3B4D939-F2ED-446A-ACD2-EBAA094A5E1C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00" name="Google Shape;179;p25" descr=""/>
          <p:cNvPicPr/>
          <p:nvPr/>
        </p:nvPicPr>
        <p:blipFill>
          <a:blip r:embed="rId1"/>
          <a:stretch/>
        </p:blipFill>
        <p:spPr>
          <a:xfrm>
            <a:off x="3972240" y="1304280"/>
            <a:ext cx="1704960" cy="1960200"/>
          </a:xfrm>
          <a:prstGeom prst="rect">
            <a:avLst/>
          </a:prstGeom>
          <a:ln>
            <a:noFill/>
          </a:ln>
        </p:spPr>
      </p:pic>
      <p:pic>
        <p:nvPicPr>
          <p:cNvPr id="301" name="Google Shape;180;p25" descr=""/>
          <p:cNvPicPr/>
          <p:nvPr/>
        </p:nvPicPr>
        <p:blipFill>
          <a:blip r:embed="rId2"/>
          <a:stretch/>
        </p:blipFill>
        <p:spPr>
          <a:xfrm>
            <a:off x="5781960" y="1626840"/>
            <a:ext cx="1944720" cy="2669040"/>
          </a:xfrm>
          <a:prstGeom prst="rect">
            <a:avLst/>
          </a:prstGeom>
          <a:ln>
            <a:noFill/>
          </a:ln>
        </p:spPr>
      </p:pic>
      <p:pic>
        <p:nvPicPr>
          <p:cNvPr id="302" name="Google Shape;181;p25" descr=""/>
          <p:cNvPicPr/>
          <p:nvPr/>
        </p:nvPicPr>
        <p:blipFill>
          <a:blip r:embed="rId3"/>
          <a:stretch/>
        </p:blipFill>
        <p:spPr>
          <a:xfrm>
            <a:off x="6358320" y="233280"/>
            <a:ext cx="445320" cy="1070640"/>
          </a:xfrm>
          <a:prstGeom prst="rect">
            <a:avLst/>
          </a:prstGeom>
          <a:ln>
            <a:noFill/>
          </a:ln>
        </p:spPr>
      </p:pic>
      <p:sp>
        <p:nvSpPr>
          <p:cNvPr id="303" name="CustomShape 4"/>
          <p:cNvSpPr/>
          <p:nvPr/>
        </p:nvSpPr>
        <p:spPr>
          <a:xfrm>
            <a:off x="6804000" y="4423680"/>
            <a:ext cx="2591280" cy="87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4"/>
              </a:rPr>
              <a:t>Source : casque et gilet</a:t>
            </a:r>
            <a:endParaRPr b="0" lang="fr-CH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Source : </a:t>
            </a: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6"/>
              </a:rPr>
              <a:t>bonhomme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304" name="Google Shape;183;p25" descr=""/>
          <p:cNvPicPr/>
          <p:nvPr/>
        </p:nvPicPr>
        <p:blipFill>
          <a:blip r:embed="rId7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“</a:t>
            </a: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têtes intelligentes se protègent”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620880" y="1152360"/>
            <a:ext cx="52110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Google Shape;190;p26" descr=""/>
          <p:cNvPicPr/>
          <p:nvPr/>
        </p:nvPicPr>
        <p:blipFill>
          <a:blip r:embed="rId1"/>
          <a:srcRect l="23752" t="0" r="23303" b="0"/>
          <a:stretch/>
        </p:blipFill>
        <p:spPr>
          <a:xfrm>
            <a:off x="311760" y="1152360"/>
            <a:ext cx="2528640" cy="3582720"/>
          </a:xfrm>
          <a:prstGeom prst="rect">
            <a:avLst/>
          </a:prstGeom>
          <a:ln>
            <a:noFill/>
          </a:ln>
        </p:spPr>
      </p:pic>
      <p:sp>
        <p:nvSpPr>
          <p:cNvPr id="308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01598A6-5A6D-47F8-89C2-0E1CA5098FBC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09" name="Google Shape;192;p26" descr=""/>
          <p:cNvPicPr/>
          <p:nvPr/>
        </p:nvPicPr>
        <p:blipFill>
          <a:blip r:embed="rId2"/>
          <a:stretch/>
        </p:blipFill>
        <p:spPr>
          <a:xfrm>
            <a:off x="2821680" y="1152360"/>
            <a:ext cx="3500280" cy="3582720"/>
          </a:xfrm>
          <a:prstGeom prst="rect">
            <a:avLst/>
          </a:prstGeom>
          <a:ln>
            <a:noFill/>
          </a:ln>
        </p:spPr>
      </p:pic>
      <p:pic>
        <p:nvPicPr>
          <p:cNvPr id="310" name="Google Shape;193;p26" descr=""/>
          <p:cNvPicPr/>
          <p:nvPr/>
        </p:nvPicPr>
        <p:blipFill>
          <a:blip r:embed="rId3"/>
          <a:stretch/>
        </p:blipFill>
        <p:spPr>
          <a:xfrm>
            <a:off x="6241680" y="1152360"/>
            <a:ext cx="2590560" cy="3582720"/>
          </a:xfrm>
          <a:prstGeom prst="rect">
            <a:avLst/>
          </a:prstGeom>
          <a:ln>
            <a:noFill/>
          </a:ln>
        </p:spPr>
      </p:pic>
      <p:sp>
        <p:nvSpPr>
          <p:cNvPr id="311" name="CustomShape 4"/>
          <p:cNvSpPr/>
          <p:nvPr/>
        </p:nvSpPr>
        <p:spPr>
          <a:xfrm>
            <a:off x="6241680" y="4481280"/>
            <a:ext cx="675720" cy="19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4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2821680" y="4465080"/>
            <a:ext cx="225756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311760" y="4465080"/>
            <a:ext cx="8258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6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314" name="Google Shape;197;p26" descr=""/>
          <p:cNvPicPr/>
          <p:nvPr/>
        </p:nvPicPr>
        <p:blipFill>
          <a:blip r:embed="rId7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“</a:t>
            </a: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têtes intelligentes se protègent”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Comment choisir mon casque ? Voici quelques astuces :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Google Shape;204;p27" descr=""/>
          <p:cNvPicPr/>
          <p:nvPr/>
        </p:nvPicPr>
        <p:blipFill>
          <a:blip r:embed="rId1"/>
          <a:stretch/>
        </p:blipFill>
        <p:spPr>
          <a:xfrm>
            <a:off x="2153520" y="1829880"/>
            <a:ext cx="4836240" cy="3071520"/>
          </a:xfrm>
          <a:prstGeom prst="rect">
            <a:avLst/>
          </a:prstGeom>
          <a:ln>
            <a:noFill/>
          </a:ln>
        </p:spPr>
      </p:pic>
      <p:sp>
        <p:nvSpPr>
          <p:cNvPr id="318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547DF8E-4369-4DF4-909C-DC7D5A3D5A4C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7093080" y="4568760"/>
            <a:ext cx="10789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320" name="Google Shape;207;p27" descr=""/>
          <p:cNvPicPr/>
          <p:nvPr/>
        </p:nvPicPr>
        <p:blipFill>
          <a:blip r:embed="rId3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Pour préparer ma sortie 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1511280" y="1152360"/>
            <a:ext cx="36594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15000"/>
              </a:lnSpc>
            </a:pP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Visionner le Film Cycliste “Bien illuminé pendant la nuit ! (version française)</a:t>
            </a: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”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15000"/>
              </a:lnSpc>
              <a:spcBef>
                <a:spcPts val="1599"/>
              </a:spcBef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BB78555-0F7F-40E3-81C8-86EE1F4AD0DB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24" name="Google Shape;215;p28" descr=""/>
          <p:cNvPicPr/>
          <p:nvPr/>
        </p:nvPicPr>
        <p:blipFill>
          <a:blip r:embed="rId3"/>
          <a:stretch/>
        </p:blipFill>
        <p:spPr>
          <a:xfrm>
            <a:off x="5371560" y="865080"/>
            <a:ext cx="2824560" cy="3990600"/>
          </a:xfrm>
          <a:prstGeom prst="rect">
            <a:avLst/>
          </a:prstGeom>
          <a:ln>
            <a:noFill/>
          </a:ln>
        </p:spPr>
      </p:pic>
      <p:pic>
        <p:nvPicPr>
          <p:cNvPr id="325" name="Google Shape;216;p28" descr=""/>
          <p:cNvPicPr/>
          <p:nvPr/>
        </p:nvPicPr>
        <p:blipFill>
          <a:blip r:embed="rId4"/>
          <a:stretch/>
        </p:blipFill>
        <p:spPr>
          <a:xfrm>
            <a:off x="311760" y="1152360"/>
            <a:ext cx="1081440" cy="689040"/>
          </a:xfrm>
          <a:prstGeom prst="rect">
            <a:avLst/>
          </a:prstGeom>
          <a:ln>
            <a:noFill/>
          </a:ln>
        </p:spPr>
      </p:pic>
      <p:sp>
        <p:nvSpPr>
          <p:cNvPr id="326" name="CustomShape 4"/>
          <p:cNvSpPr/>
          <p:nvPr/>
        </p:nvSpPr>
        <p:spPr>
          <a:xfrm>
            <a:off x="3926880" y="4568760"/>
            <a:ext cx="1444320" cy="3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Source : image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327" name="Google Shape;218;p28" descr=""/>
          <p:cNvPicPr/>
          <p:nvPr/>
        </p:nvPicPr>
        <p:blipFill>
          <a:blip r:embed="rId6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Mes vêtements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DBE917B-87E1-4BE2-9D7E-FDF99FD09609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30" name="Google Shape;225;p29" descr=""/>
          <p:cNvPicPr/>
          <p:nvPr/>
        </p:nvPicPr>
        <p:blipFill>
          <a:blip r:embed="rId1"/>
          <a:stretch/>
        </p:blipFill>
        <p:spPr>
          <a:xfrm>
            <a:off x="360720" y="1346040"/>
            <a:ext cx="8422560" cy="2807280"/>
          </a:xfrm>
          <a:prstGeom prst="rect">
            <a:avLst/>
          </a:prstGeom>
          <a:ln>
            <a:noFill/>
          </a:ln>
        </p:spPr>
      </p:pic>
      <p:sp>
        <p:nvSpPr>
          <p:cNvPr id="331" name="CustomShape 3"/>
          <p:cNvSpPr/>
          <p:nvPr/>
        </p:nvSpPr>
        <p:spPr>
          <a:xfrm>
            <a:off x="8100720" y="4153680"/>
            <a:ext cx="637200" cy="33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0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332" name="Google Shape;227;p29" descr=""/>
          <p:cNvPicPr/>
          <p:nvPr/>
        </p:nvPicPr>
        <p:blipFill>
          <a:blip r:embed="rId3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Pour préparer ma sortie, à quoi dois-je penser ?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311760" y="2259000"/>
            <a:ext cx="3037680" cy="231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 algn="just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Pneus gonflés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Freins avant et arrière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Lumière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Réflecteurs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Sonnette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F87BE00-1EAE-4BBB-B5F0-57F0FA5B8959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36" name="Google Shape;235;p30" descr=""/>
          <p:cNvPicPr/>
          <p:nvPr/>
        </p:nvPicPr>
        <p:blipFill>
          <a:blip r:embed="rId1"/>
          <a:srcRect l="9099" t="6887" r="51535" b="0"/>
          <a:stretch/>
        </p:blipFill>
        <p:spPr>
          <a:xfrm>
            <a:off x="3432600" y="1152360"/>
            <a:ext cx="2278080" cy="3592800"/>
          </a:xfrm>
          <a:prstGeom prst="rect">
            <a:avLst/>
          </a:prstGeom>
          <a:ln>
            <a:noFill/>
          </a:ln>
        </p:spPr>
      </p:pic>
      <p:pic>
        <p:nvPicPr>
          <p:cNvPr id="337" name="Google Shape;236;p30" descr=""/>
          <p:cNvPicPr/>
          <p:nvPr/>
        </p:nvPicPr>
        <p:blipFill>
          <a:blip r:embed="rId2"/>
          <a:stretch/>
        </p:blipFill>
        <p:spPr>
          <a:xfrm>
            <a:off x="1289880" y="1364400"/>
            <a:ext cx="1081440" cy="689040"/>
          </a:xfrm>
          <a:prstGeom prst="rect">
            <a:avLst/>
          </a:prstGeom>
          <a:ln>
            <a:noFill/>
          </a:ln>
        </p:spPr>
      </p:pic>
      <p:sp>
        <p:nvSpPr>
          <p:cNvPr id="338" name="CustomShape 4"/>
          <p:cNvSpPr/>
          <p:nvPr/>
        </p:nvSpPr>
        <p:spPr>
          <a:xfrm>
            <a:off x="5914800" y="2352960"/>
            <a:ext cx="2917080" cy="231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4272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Vêtements clairs</a:t>
            </a:r>
            <a:endParaRPr b="0" lang="fr-CH" sz="1800" spc="-1" strike="noStrike"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Casque</a:t>
            </a:r>
            <a:endParaRPr b="0" lang="fr-CH" sz="1800" spc="-1" strike="noStrike"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Habits fluorescents</a:t>
            </a:r>
            <a:endParaRPr b="0" lang="fr-CH" sz="1800" spc="-1" strike="noStrike">
              <a:latin typeface="Arial"/>
            </a:endParaRPr>
          </a:p>
        </p:txBody>
      </p:sp>
      <p:pic>
        <p:nvPicPr>
          <p:cNvPr id="339" name="Google Shape;238;p30" descr=""/>
          <p:cNvPicPr/>
          <p:nvPr/>
        </p:nvPicPr>
        <p:blipFill>
          <a:blip r:embed="rId3"/>
          <a:stretch/>
        </p:blipFill>
        <p:spPr>
          <a:xfrm>
            <a:off x="7124040" y="1108800"/>
            <a:ext cx="499320" cy="1200240"/>
          </a:xfrm>
          <a:prstGeom prst="rect">
            <a:avLst/>
          </a:prstGeom>
          <a:ln>
            <a:noFill/>
          </a:ln>
        </p:spPr>
      </p:pic>
      <p:sp>
        <p:nvSpPr>
          <p:cNvPr id="340" name="CustomShape 5"/>
          <p:cNvSpPr/>
          <p:nvPr/>
        </p:nvSpPr>
        <p:spPr>
          <a:xfrm>
            <a:off x="3432600" y="4663080"/>
            <a:ext cx="2278080" cy="19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4"/>
              </a:rPr>
              <a:t>Source : vélo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341" name="Google Shape;240;p30" descr=""/>
          <p:cNvPicPr/>
          <p:nvPr/>
        </p:nvPicPr>
        <p:blipFill>
          <a:blip r:embed="rId5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fr-CH</dc:language>
  <cp:lastModifiedBy/>
  <dcterms:modified xsi:type="dcterms:W3CDTF">2020-04-08T12:19:02Z</dcterms:modified>
  <cp:revision>1</cp:revision>
  <dc:subject/>
  <dc:title/>
</cp:coreProperties>
</file>